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56" r:id="rId2"/>
    <p:sldId id="277" r:id="rId3"/>
    <p:sldId id="278" r:id="rId4"/>
    <p:sldId id="290" r:id="rId5"/>
    <p:sldId id="28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36"/>
    <p:restoredTop sz="94648"/>
  </p:normalViewPr>
  <p:slideViewPr>
    <p:cSldViewPr snapToGrid="0" snapToObjects="1" showGuides="1">
      <p:cViewPr varScale="1">
        <p:scale>
          <a:sx n="90" d="100"/>
          <a:sy n="90" d="100"/>
        </p:scale>
        <p:origin x="1476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78B0A4-612B-1E4E-882C-30140BA78A52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2B3387-D7BD-744D-A385-41D3F11CA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755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3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4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728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48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53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7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400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68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403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856A8-87A9-8244-9400-FBFC08CD2F7F}" type="datetimeFigureOut">
              <a:rPr lang="en-US" smtClean="0"/>
              <a:t>4/9/2020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068CF-B6F4-0044-9623-F4DDE6EF95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275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36F07D-CE92-3F41-B047-D7223CAFC1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3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2E02F0-11A5-FD42-96D6-1B147CA148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8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1D7F31-5A28-2443-A0D3-9F37163AE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The Last Supper - full film with Audi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7775" y="1600200"/>
            <a:ext cx="664845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85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alma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6517" y="6188023"/>
            <a:ext cx="457200" cy="457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FCDD4B-42D2-9C4A-AE89-7D1F89B0A3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87CC4-9A04-D846-8642-7AB79AB331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6E1EA5-5560-084D-A2BC-78D8FB1DC9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21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81AAE1-81E5-0E48-B4B3-7188E3F6A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3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1033</TotalTime>
  <Words>0</Words>
  <Application>Microsoft Office PowerPoint</Application>
  <PresentationFormat>On-screen Show (4:3)</PresentationFormat>
  <Paragraphs>0</Paragraphs>
  <Slides>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Mrs Ayre</cp:lastModifiedBy>
  <cp:revision>13</cp:revision>
  <dcterms:created xsi:type="dcterms:W3CDTF">2020-03-30T16:38:01Z</dcterms:created>
  <dcterms:modified xsi:type="dcterms:W3CDTF">2020-04-09T09:58:34Z</dcterms:modified>
</cp:coreProperties>
</file>